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4" r:id="rId3"/>
    <p:sldId id="289" r:id="rId4"/>
    <p:sldId id="290" r:id="rId5"/>
    <p:sldId id="295" r:id="rId6"/>
    <p:sldId id="296" r:id="rId7"/>
    <p:sldId id="297" r:id="rId8"/>
    <p:sldId id="300" r:id="rId9"/>
    <p:sldId id="302" r:id="rId10"/>
    <p:sldId id="304" r:id="rId11"/>
    <p:sldId id="308" r:id="rId12"/>
    <p:sldId id="309" r:id="rId13"/>
    <p:sldId id="299" r:id="rId14"/>
    <p:sldId id="310" r:id="rId15"/>
    <p:sldId id="311" r:id="rId16"/>
    <p:sldId id="303" r:id="rId17"/>
    <p:sldId id="307" r:id="rId18"/>
    <p:sldId id="306" r:id="rId19"/>
    <p:sldId id="313" r:id="rId20"/>
    <p:sldId id="312" r:id="rId21"/>
    <p:sldId id="305" r:id="rId22"/>
    <p:sldId id="314" r:id="rId23"/>
    <p:sldId id="316" r:id="rId24"/>
    <p:sldId id="317" r:id="rId25"/>
    <p:sldId id="318" r:id="rId26"/>
    <p:sldId id="319" r:id="rId27"/>
    <p:sldId id="315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331" r:id="rId39"/>
    <p:sldId id="332" r:id="rId40"/>
    <p:sldId id="333" r:id="rId41"/>
    <p:sldId id="330" r:id="rId42"/>
    <p:sldId id="28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47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6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mage.ir" TargetMode="External"/><Relationship Id="rId2" Type="http://schemas.openxmlformats.org/officeDocument/2006/relationships/hyperlink" Target="mailto:jalaljalalshokouhi@hot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onyadshokoohi.ir" TargetMode="External"/><Relationship Id="rId4" Type="http://schemas.openxmlformats.org/officeDocument/2006/relationships/hyperlink" Target="http://www.radioogle.i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1979"/>
            <a:ext cx="7772400" cy="2481677"/>
          </a:xfrm>
        </p:spPr>
        <p:txBody>
          <a:bodyPr/>
          <a:lstStyle/>
          <a:p>
            <a:r>
              <a:rPr lang="en-US" sz="4000" b="1" dirty="0">
                <a:effectLst/>
              </a:rPr>
              <a:t>Anthropology and archeology in salt-mummies of </a:t>
            </a:r>
            <a:r>
              <a:rPr lang="en-US" sz="4000" b="1" dirty="0" smtClean="0">
                <a:effectLst/>
              </a:rPr>
              <a:t>Iran</a:t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>CAD-CAM of </a:t>
            </a:r>
            <a:r>
              <a:rPr lang="en-US" sz="4000" b="1" dirty="0" err="1" smtClean="0">
                <a:effectLst/>
              </a:rPr>
              <a:t>Saltman</a:t>
            </a:r>
            <a:r>
              <a:rPr lang="en-US" sz="4000" b="1" dirty="0" smtClean="0">
                <a:effectLst/>
              </a:rPr>
              <a:t> 4</a:t>
            </a:r>
            <a:r>
              <a:rPr lang="en-US" sz="4000" dirty="0">
                <a:effectLst/>
              </a:rPr>
              <a:t/>
            </a:r>
            <a:br>
              <a:rPr lang="en-US" sz="4000" dirty="0">
                <a:effectLst/>
              </a:rPr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2" y="3352800"/>
            <a:ext cx="8985256" cy="877824"/>
          </a:xfrm>
        </p:spPr>
        <p:txBody>
          <a:bodyPr>
            <a:noAutofit/>
          </a:bodyPr>
          <a:lstStyle/>
          <a:p>
            <a:r>
              <a:rPr lang="en-US" sz="1800" dirty="0" smtClean="0"/>
              <a:t>Jalal Jalal Shokouhi –MD</a:t>
            </a:r>
          </a:p>
          <a:p>
            <a:r>
              <a:rPr lang="en-US" sz="1800" dirty="0" smtClean="0"/>
              <a:t>President: Iranian society of radiology</a:t>
            </a:r>
          </a:p>
          <a:p>
            <a:r>
              <a:rPr lang="en-US" sz="2800" dirty="0" smtClean="0">
                <a:hlinkClick r:id="rId2"/>
              </a:rPr>
              <a:t>jalaljalalshokouhi@hotmail.com</a:t>
            </a:r>
            <a:r>
              <a:rPr lang="en-US" sz="2800" dirty="0" smtClean="0"/>
              <a:t>    </a:t>
            </a:r>
          </a:p>
          <a:p>
            <a:r>
              <a:rPr lang="en-US" sz="2800" dirty="0" smtClean="0"/>
              <a:t>  </a:t>
            </a:r>
            <a:r>
              <a:rPr lang="en-US" sz="2800" dirty="0" smtClean="0">
                <a:hlinkClick r:id="rId3"/>
              </a:rPr>
              <a:t>www.medimage.ir</a:t>
            </a:r>
            <a:r>
              <a:rPr lang="en-US" sz="2800" dirty="0" smtClean="0"/>
              <a:t>         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hlinkClick r:id="rId4"/>
              </a:rPr>
              <a:t>www.radioogle.ir</a:t>
            </a:r>
            <a:r>
              <a:rPr lang="en-US" sz="2800" dirty="0" smtClean="0"/>
              <a:t>    </a:t>
            </a:r>
          </a:p>
          <a:p>
            <a:r>
              <a:rPr lang="en-US" sz="2800" dirty="0" smtClean="0"/>
              <a:t>      </a:t>
            </a:r>
            <a:r>
              <a:rPr lang="en-US" sz="2800" dirty="0" smtClean="0">
                <a:hlinkClick r:id="rId5"/>
              </a:rPr>
              <a:t>www.bonyadshokoohi.ir</a:t>
            </a:r>
            <a:r>
              <a:rPr lang="en-US" sz="2800" dirty="0" smtClean="0"/>
              <a:t>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0203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4" name="AutoShape 14"/>
          <p:cNvSpPr>
            <a:spLocks noChangeArrowheads="1"/>
          </p:cNvSpPr>
          <p:nvPr/>
        </p:nvSpPr>
        <p:spPr bwMode="auto">
          <a:xfrm rot="2693669">
            <a:off x="5181600" y="2057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6" name="AutoShape 56"/>
          <p:cNvSpPr>
            <a:spLocks noChangeArrowheads="1"/>
          </p:cNvSpPr>
          <p:nvPr/>
        </p:nvSpPr>
        <p:spPr bwMode="auto">
          <a:xfrm rot="2693669">
            <a:off x="4800600" y="2438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7" name="AutoShape 57"/>
          <p:cNvSpPr>
            <a:spLocks noChangeArrowheads="1"/>
          </p:cNvSpPr>
          <p:nvPr/>
        </p:nvSpPr>
        <p:spPr bwMode="auto">
          <a:xfrm rot="2693669">
            <a:off x="3200400" y="2819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8" name="AutoShape 58"/>
          <p:cNvSpPr>
            <a:spLocks noChangeArrowheads="1"/>
          </p:cNvSpPr>
          <p:nvPr/>
        </p:nvSpPr>
        <p:spPr bwMode="auto">
          <a:xfrm rot="2693669">
            <a:off x="3581400" y="2438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9" name="AutoShape 59"/>
          <p:cNvSpPr>
            <a:spLocks noChangeArrowheads="1"/>
          </p:cNvSpPr>
          <p:nvPr/>
        </p:nvSpPr>
        <p:spPr bwMode="auto">
          <a:xfrm rot="2693669">
            <a:off x="1981200" y="2819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0" name="AutoShape 60"/>
          <p:cNvSpPr>
            <a:spLocks noChangeArrowheads="1"/>
          </p:cNvSpPr>
          <p:nvPr/>
        </p:nvSpPr>
        <p:spPr bwMode="auto">
          <a:xfrm rot="2693669">
            <a:off x="2362200" y="2438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1" name="AutoShape 61"/>
          <p:cNvSpPr>
            <a:spLocks noChangeArrowheads="1"/>
          </p:cNvSpPr>
          <p:nvPr/>
        </p:nvSpPr>
        <p:spPr bwMode="auto">
          <a:xfrm rot="2693669">
            <a:off x="2743200" y="2057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2" name="AutoShape 62"/>
          <p:cNvSpPr>
            <a:spLocks noChangeArrowheads="1"/>
          </p:cNvSpPr>
          <p:nvPr/>
        </p:nvSpPr>
        <p:spPr bwMode="auto">
          <a:xfrm rot="2693669">
            <a:off x="3962400" y="2057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3" name="AutoShape 63"/>
          <p:cNvSpPr>
            <a:spLocks noChangeArrowheads="1"/>
          </p:cNvSpPr>
          <p:nvPr/>
        </p:nvSpPr>
        <p:spPr bwMode="auto">
          <a:xfrm rot="2693669">
            <a:off x="4419600" y="2819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4" name="AutoShape 64"/>
          <p:cNvSpPr>
            <a:spLocks noChangeArrowheads="1"/>
          </p:cNvSpPr>
          <p:nvPr/>
        </p:nvSpPr>
        <p:spPr bwMode="auto">
          <a:xfrm rot="2693669">
            <a:off x="5638800" y="2819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5" name="AutoShape 65"/>
          <p:cNvSpPr>
            <a:spLocks noChangeArrowheads="1"/>
          </p:cNvSpPr>
          <p:nvPr/>
        </p:nvSpPr>
        <p:spPr bwMode="auto">
          <a:xfrm rot="2693669">
            <a:off x="6019800" y="2438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6" name="AutoShape 66"/>
          <p:cNvSpPr>
            <a:spLocks noChangeArrowheads="1"/>
          </p:cNvSpPr>
          <p:nvPr/>
        </p:nvSpPr>
        <p:spPr bwMode="auto">
          <a:xfrm rot="2693669">
            <a:off x="6400800" y="2057400"/>
            <a:ext cx="827088" cy="1309688"/>
          </a:xfrm>
          <a:prstGeom prst="cube">
            <a:avLst>
              <a:gd name="adj" fmla="val 100000"/>
            </a:avLst>
          </a:prstGeom>
          <a:solidFill>
            <a:srgbClr val="808000"/>
          </a:solidFill>
          <a:ln w="31750">
            <a:solidFill>
              <a:srgbClr val="66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92" name="AutoShape 72"/>
          <p:cNvSpPr>
            <a:spLocks noChangeArrowheads="1"/>
          </p:cNvSpPr>
          <p:nvPr/>
        </p:nvSpPr>
        <p:spPr bwMode="auto">
          <a:xfrm>
            <a:off x="2362200" y="1600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96" name="AutoShape 76"/>
          <p:cNvSpPr>
            <a:spLocks noChangeArrowheads="1"/>
          </p:cNvSpPr>
          <p:nvPr/>
        </p:nvSpPr>
        <p:spPr bwMode="auto">
          <a:xfrm>
            <a:off x="3581400" y="1600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97" name="AutoShape 77"/>
          <p:cNvSpPr>
            <a:spLocks noChangeArrowheads="1"/>
          </p:cNvSpPr>
          <p:nvPr/>
        </p:nvSpPr>
        <p:spPr bwMode="auto">
          <a:xfrm>
            <a:off x="4800600" y="1600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98" name="AutoShape 78"/>
          <p:cNvSpPr>
            <a:spLocks noChangeArrowheads="1"/>
          </p:cNvSpPr>
          <p:nvPr/>
        </p:nvSpPr>
        <p:spPr bwMode="auto">
          <a:xfrm>
            <a:off x="6019800" y="1600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99" name="AutoShape 79"/>
          <p:cNvSpPr>
            <a:spLocks noChangeArrowheads="1"/>
          </p:cNvSpPr>
          <p:nvPr/>
        </p:nvSpPr>
        <p:spPr bwMode="auto">
          <a:xfrm>
            <a:off x="1981200" y="1981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0" name="AutoShape 80"/>
          <p:cNvSpPr>
            <a:spLocks noChangeArrowheads="1"/>
          </p:cNvSpPr>
          <p:nvPr/>
        </p:nvSpPr>
        <p:spPr bwMode="auto">
          <a:xfrm>
            <a:off x="3200400" y="1981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1" name="AutoShape 81"/>
          <p:cNvSpPr>
            <a:spLocks noChangeArrowheads="1"/>
          </p:cNvSpPr>
          <p:nvPr/>
        </p:nvSpPr>
        <p:spPr bwMode="auto">
          <a:xfrm>
            <a:off x="4419600" y="1981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2" name="AutoShape 82"/>
          <p:cNvSpPr>
            <a:spLocks noChangeArrowheads="1"/>
          </p:cNvSpPr>
          <p:nvPr/>
        </p:nvSpPr>
        <p:spPr bwMode="auto">
          <a:xfrm>
            <a:off x="5638800" y="1981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3" name="AutoShape 83"/>
          <p:cNvSpPr>
            <a:spLocks noChangeArrowheads="1"/>
          </p:cNvSpPr>
          <p:nvPr/>
        </p:nvSpPr>
        <p:spPr bwMode="auto">
          <a:xfrm>
            <a:off x="1600200" y="2362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4" name="AutoShape 84"/>
          <p:cNvSpPr>
            <a:spLocks noChangeArrowheads="1"/>
          </p:cNvSpPr>
          <p:nvPr/>
        </p:nvSpPr>
        <p:spPr bwMode="auto">
          <a:xfrm>
            <a:off x="2819400" y="2362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5" name="AutoShape 85"/>
          <p:cNvSpPr>
            <a:spLocks noChangeArrowheads="1"/>
          </p:cNvSpPr>
          <p:nvPr/>
        </p:nvSpPr>
        <p:spPr bwMode="auto">
          <a:xfrm>
            <a:off x="4038600" y="2362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6" name="AutoShape 86"/>
          <p:cNvSpPr>
            <a:spLocks noChangeArrowheads="1"/>
          </p:cNvSpPr>
          <p:nvPr/>
        </p:nvSpPr>
        <p:spPr bwMode="auto">
          <a:xfrm>
            <a:off x="5257800" y="2362200"/>
            <a:ext cx="1524000" cy="12954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33" name="AutoShape 113"/>
          <p:cNvSpPr>
            <a:spLocks noChangeArrowheads="1"/>
          </p:cNvSpPr>
          <p:nvPr/>
        </p:nvSpPr>
        <p:spPr bwMode="auto">
          <a:xfrm>
            <a:off x="990600" y="4343400"/>
            <a:ext cx="1066800" cy="762000"/>
          </a:xfrm>
          <a:prstGeom prst="parallelogram">
            <a:avLst>
              <a:gd name="adj" fmla="val 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34" name="AutoShape 114"/>
          <p:cNvSpPr>
            <a:spLocks noChangeArrowheads="1"/>
          </p:cNvSpPr>
          <p:nvPr/>
        </p:nvSpPr>
        <p:spPr bwMode="auto">
          <a:xfrm>
            <a:off x="1066800" y="4419600"/>
            <a:ext cx="1066800" cy="762000"/>
          </a:xfrm>
          <a:prstGeom prst="parallelogram">
            <a:avLst>
              <a:gd name="adj" fmla="val 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35" name="AutoShape 115"/>
          <p:cNvSpPr>
            <a:spLocks noChangeArrowheads="1"/>
          </p:cNvSpPr>
          <p:nvPr/>
        </p:nvSpPr>
        <p:spPr bwMode="auto">
          <a:xfrm>
            <a:off x="1143000" y="4495800"/>
            <a:ext cx="1066800" cy="762000"/>
          </a:xfrm>
          <a:prstGeom prst="parallelogram">
            <a:avLst>
              <a:gd name="adj" fmla="val 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36" name="AutoShape 116"/>
          <p:cNvSpPr>
            <a:spLocks noChangeArrowheads="1"/>
          </p:cNvSpPr>
          <p:nvPr/>
        </p:nvSpPr>
        <p:spPr bwMode="auto">
          <a:xfrm>
            <a:off x="1219200" y="4572000"/>
            <a:ext cx="1066800" cy="762000"/>
          </a:xfrm>
          <a:prstGeom prst="parallelogram">
            <a:avLst>
              <a:gd name="adj" fmla="val 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37" name="AutoShape 117"/>
          <p:cNvSpPr>
            <a:spLocks noChangeArrowheads="1"/>
          </p:cNvSpPr>
          <p:nvPr/>
        </p:nvSpPr>
        <p:spPr bwMode="auto">
          <a:xfrm>
            <a:off x="1295400" y="4648200"/>
            <a:ext cx="1066800" cy="762000"/>
          </a:xfrm>
          <a:prstGeom prst="parallelogram">
            <a:avLst>
              <a:gd name="adj" fmla="val 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38" name="AutoShape 118"/>
          <p:cNvSpPr>
            <a:spLocks noChangeArrowheads="1"/>
          </p:cNvSpPr>
          <p:nvPr/>
        </p:nvSpPr>
        <p:spPr bwMode="auto">
          <a:xfrm>
            <a:off x="1371600" y="4724400"/>
            <a:ext cx="1066800" cy="762000"/>
          </a:xfrm>
          <a:prstGeom prst="parallelogram">
            <a:avLst>
              <a:gd name="adj" fmla="val 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39" name="AutoShape 119"/>
          <p:cNvSpPr>
            <a:spLocks noChangeArrowheads="1"/>
          </p:cNvSpPr>
          <p:nvPr/>
        </p:nvSpPr>
        <p:spPr bwMode="auto">
          <a:xfrm>
            <a:off x="1447800" y="4800600"/>
            <a:ext cx="1066800" cy="762000"/>
          </a:xfrm>
          <a:prstGeom prst="parallelogram">
            <a:avLst>
              <a:gd name="adj" fmla="val 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40" name="AutoShape 120"/>
          <p:cNvSpPr>
            <a:spLocks noChangeArrowheads="1"/>
          </p:cNvSpPr>
          <p:nvPr/>
        </p:nvSpPr>
        <p:spPr bwMode="auto">
          <a:xfrm>
            <a:off x="1524000" y="4876800"/>
            <a:ext cx="1066800" cy="762000"/>
          </a:xfrm>
          <a:prstGeom prst="parallelogram">
            <a:avLst>
              <a:gd name="adj" fmla="val 0"/>
            </a:avLst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25" name="AutoShape 105"/>
          <p:cNvSpPr>
            <a:spLocks noChangeArrowheads="1"/>
          </p:cNvSpPr>
          <p:nvPr/>
        </p:nvSpPr>
        <p:spPr bwMode="auto">
          <a:xfrm flipH="1">
            <a:off x="990600" y="4343400"/>
            <a:ext cx="1600200" cy="1295400"/>
          </a:xfrm>
          <a:prstGeom prst="cube">
            <a:avLst>
              <a:gd name="adj" fmla="val 41907"/>
            </a:avLst>
          </a:prstGeom>
          <a:solidFill>
            <a:srgbClr val="990033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42" name="Text Box 122"/>
          <p:cNvSpPr txBox="1">
            <a:spLocks noChangeArrowheads="1"/>
          </p:cNvSpPr>
          <p:nvPr/>
        </p:nvSpPr>
        <p:spPr bwMode="auto">
          <a:xfrm>
            <a:off x="4267200" y="4648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Bodoni MT Black" charset="0"/>
              </a:rPr>
              <a:t>+2D</a:t>
            </a:r>
          </a:p>
        </p:txBody>
      </p:sp>
      <p:sp>
        <p:nvSpPr>
          <p:cNvPr id="107643" name="Text Box 123"/>
          <p:cNvSpPr txBox="1">
            <a:spLocks noChangeArrowheads="1"/>
          </p:cNvSpPr>
          <p:nvPr/>
        </p:nvSpPr>
        <p:spPr bwMode="auto">
          <a:xfrm>
            <a:off x="3276600" y="4648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Bodoni MT Black" charset="0"/>
              </a:rPr>
              <a:t>+2D</a:t>
            </a:r>
          </a:p>
        </p:txBody>
      </p:sp>
      <p:sp>
        <p:nvSpPr>
          <p:cNvPr id="107644" name="Text Box 124"/>
          <p:cNvSpPr txBox="1">
            <a:spLocks noChangeArrowheads="1"/>
          </p:cNvSpPr>
          <p:nvPr/>
        </p:nvSpPr>
        <p:spPr bwMode="auto">
          <a:xfrm>
            <a:off x="7239000" y="4572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Bodoni MT Black" charset="0"/>
              </a:rPr>
              <a:t>=3D</a:t>
            </a:r>
          </a:p>
        </p:txBody>
      </p:sp>
      <p:sp>
        <p:nvSpPr>
          <p:cNvPr id="107645" name="Text Box 125"/>
          <p:cNvSpPr txBox="1">
            <a:spLocks noChangeArrowheads="1"/>
          </p:cNvSpPr>
          <p:nvPr/>
        </p:nvSpPr>
        <p:spPr bwMode="auto">
          <a:xfrm>
            <a:off x="6248400" y="4648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Bodoni MT Black" charset="0"/>
              </a:rPr>
              <a:t>+…</a:t>
            </a:r>
          </a:p>
        </p:txBody>
      </p:sp>
      <p:sp>
        <p:nvSpPr>
          <p:cNvPr id="107646" name="Text Box 126"/>
          <p:cNvSpPr txBox="1">
            <a:spLocks noChangeArrowheads="1"/>
          </p:cNvSpPr>
          <p:nvPr/>
        </p:nvSpPr>
        <p:spPr bwMode="auto">
          <a:xfrm>
            <a:off x="5257800" y="4648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Bodoni MT Black" charset="0"/>
              </a:rPr>
              <a:t>+2D</a:t>
            </a:r>
          </a:p>
        </p:txBody>
      </p:sp>
      <p:sp>
        <p:nvSpPr>
          <p:cNvPr id="107647" name="Text Box 127"/>
          <p:cNvSpPr txBox="1">
            <a:spLocks noChangeArrowheads="1"/>
          </p:cNvSpPr>
          <p:nvPr/>
        </p:nvSpPr>
        <p:spPr bwMode="auto">
          <a:xfrm>
            <a:off x="2590800" y="4648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Bodoni MT Black" charset="0"/>
              </a:rPr>
              <a:t>2D</a:t>
            </a:r>
          </a:p>
        </p:txBody>
      </p:sp>
    </p:spTree>
    <p:extLst>
      <p:ext uri="{BB962C8B-B14F-4D97-AF65-F5344CB8AC3E}">
        <p14:creationId xmlns:p14="http://schemas.microsoft.com/office/powerpoint/2010/main" xmlns="" val="39774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10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0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0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0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10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92" grpId="0" animBg="1"/>
      <p:bldP spid="107596" grpId="0" animBg="1"/>
      <p:bldP spid="107597" grpId="0" animBg="1"/>
      <p:bldP spid="107598" grpId="0" animBg="1"/>
      <p:bldP spid="107599" grpId="0" animBg="1"/>
      <p:bldP spid="107600" grpId="0" animBg="1"/>
      <p:bldP spid="107601" grpId="0" animBg="1"/>
      <p:bldP spid="107602" grpId="0" animBg="1"/>
      <p:bldP spid="107603" grpId="0" animBg="1"/>
      <p:bldP spid="107604" grpId="0" animBg="1"/>
      <p:bldP spid="107605" grpId="0" animBg="1"/>
      <p:bldP spid="107606" grpId="0" animBg="1"/>
      <p:bldP spid="107633" grpId="0" animBg="1"/>
      <p:bldP spid="107634" grpId="0" animBg="1"/>
      <p:bldP spid="107635" grpId="0" animBg="1"/>
      <p:bldP spid="107636" grpId="0" animBg="1"/>
      <p:bldP spid="107637" grpId="0" animBg="1"/>
      <p:bldP spid="107638" grpId="0" animBg="1"/>
      <p:bldP spid="107639" grpId="0" animBg="1"/>
      <p:bldP spid="107640" grpId="0" animBg="1"/>
      <p:bldP spid="107625" grpId="0" animBg="1"/>
      <p:bldP spid="107642" grpId="0"/>
      <p:bldP spid="107643" grpId="0"/>
      <p:bldP spid="107644" grpId="0"/>
      <p:bldP spid="107645" grpId="0"/>
      <p:bldP spid="107646" grpId="0"/>
      <p:bldP spid="1076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III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800" y="728826"/>
            <a:ext cx="8047243" cy="53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3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5636"/>
            <a:ext cx="9144000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97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saltman1-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315200" y="4267200"/>
            <a:ext cx="1635125" cy="2362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06" name="Picture 6" descr="saltman1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4800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saltman1-4"/>
          <p:cNvPicPr>
            <a:picLocks noChangeAspect="1" noChangeArrowheads="1"/>
          </p:cNvPicPr>
          <p:nvPr/>
        </p:nvPicPr>
        <p:blipFill>
          <a:blip r:embed="rId4" cstate="email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19219">
            <a:off x="6588126" y="874712"/>
            <a:ext cx="29718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saltman1-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05400"/>
            <a:ext cx="25146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saltman1-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48768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2" descr="saltman1-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"/>
            <a:ext cx="20574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saltman1-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1336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 descr="saltman1-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5814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saltman1-4"/>
          <p:cNvPicPr>
            <a:picLocks noGrp="1" noChangeAspect="1" noChangeArrowheads="1"/>
          </p:cNvPicPr>
          <p:nvPr>
            <p:ph type="title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1018904">
            <a:off x="4940300" y="2824163"/>
            <a:ext cx="3200400" cy="17970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129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51216_000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20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51216_000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21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11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008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95" y="462754"/>
            <a:ext cx="2590117" cy="2590117"/>
          </a:xfrm>
          <a:prstGeom prst="rect">
            <a:avLst/>
          </a:prstGeom>
        </p:spPr>
      </p:pic>
      <p:pic>
        <p:nvPicPr>
          <p:cNvPr id="9" name="Picture 8" descr="IMG008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7544" y="462754"/>
            <a:ext cx="2590117" cy="2590117"/>
          </a:xfrm>
          <a:prstGeom prst="rect">
            <a:avLst/>
          </a:prstGeom>
        </p:spPr>
      </p:pic>
      <p:pic>
        <p:nvPicPr>
          <p:cNvPr id="10" name="Picture 9" descr="IMG009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2618" y="462754"/>
            <a:ext cx="2590117" cy="2590117"/>
          </a:xfrm>
          <a:prstGeom prst="rect">
            <a:avLst/>
          </a:prstGeom>
        </p:spPr>
      </p:pic>
      <p:pic>
        <p:nvPicPr>
          <p:cNvPr id="11" name="Picture 10" descr="IMG009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795" y="3378060"/>
            <a:ext cx="2607718" cy="2607718"/>
          </a:xfrm>
          <a:prstGeom prst="rect">
            <a:avLst/>
          </a:prstGeom>
        </p:spPr>
      </p:pic>
      <p:pic>
        <p:nvPicPr>
          <p:cNvPr id="12" name="Picture 11" descr="IMG009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634" y="3378061"/>
            <a:ext cx="2607718" cy="2607718"/>
          </a:xfrm>
          <a:prstGeom prst="rect">
            <a:avLst/>
          </a:prstGeom>
        </p:spPr>
      </p:pic>
      <p:pic>
        <p:nvPicPr>
          <p:cNvPr id="13" name="Picture 12" descr="IMG009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2618" y="3378060"/>
            <a:ext cx="2607719" cy="26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3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30" y="514206"/>
            <a:ext cx="2736300" cy="2736300"/>
          </a:xfrm>
          <a:prstGeom prst="rect">
            <a:avLst/>
          </a:prstGeom>
        </p:spPr>
      </p:pic>
      <p:pic>
        <p:nvPicPr>
          <p:cNvPr id="5" name="Picture 4" descr="IMG00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009" y="514206"/>
            <a:ext cx="2736300" cy="2736300"/>
          </a:xfrm>
          <a:prstGeom prst="rect">
            <a:avLst/>
          </a:prstGeom>
        </p:spPr>
      </p:pic>
      <p:pic>
        <p:nvPicPr>
          <p:cNvPr id="6" name="Picture 5" descr="IMG009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8679" y="514205"/>
            <a:ext cx="2740359" cy="2740359"/>
          </a:xfrm>
          <a:prstGeom prst="rect">
            <a:avLst/>
          </a:prstGeom>
        </p:spPr>
      </p:pic>
      <p:pic>
        <p:nvPicPr>
          <p:cNvPr id="7" name="Picture 6" descr="IMG009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130" y="3428201"/>
            <a:ext cx="2744823" cy="2744823"/>
          </a:xfrm>
          <a:prstGeom prst="rect">
            <a:avLst/>
          </a:prstGeom>
        </p:spPr>
      </p:pic>
      <p:pic>
        <p:nvPicPr>
          <p:cNvPr id="8" name="Picture 7" descr="IMG0098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3009" y="3428201"/>
            <a:ext cx="2744823" cy="2744823"/>
          </a:xfrm>
          <a:prstGeom prst="rect">
            <a:avLst/>
          </a:prstGeom>
        </p:spPr>
      </p:pic>
      <p:pic>
        <p:nvPicPr>
          <p:cNvPr id="9" name="Picture 8" descr="IMG0099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8678" y="3428200"/>
            <a:ext cx="2740359" cy="27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1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ASURED_SKU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22" y="0"/>
            <a:ext cx="8092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5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RATED_FRONT_VI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7452" y="0"/>
            <a:ext cx="516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6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1219200" y="0"/>
            <a:ext cx="76200" cy="8991600"/>
          </a:xfrm>
          <a:prstGeom prst="can">
            <a:avLst>
              <a:gd name="adj" fmla="val 0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1066800" y="0"/>
            <a:ext cx="76200" cy="7391400"/>
          </a:xfrm>
          <a:prstGeom prst="can">
            <a:avLst>
              <a:gd name="adj" fmla="val 0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914400" y="0"/>
            <a:ext cx="76200" cy="7315200"/>
          </a:xfrm>
          <a:prstGeom prst="can">
            <a:avLst>
              <a:gd name="adj" fmla="val 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 flipH="1">
            <a:off x="762000" y="0"/>
            <a:ext cx="76200" cy="8077200"/>
          </a:xfrm>
          <a:prstGeom prst="can">
            <a:avLst>
              <a:gd name="adj" fmla="val 0"/>
            </a:avLst>
          </a:prstGeom>
          <a:solidFill>
            <a:srgbClr val="004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152400" y="0"/>
            <a:ext cx="76200" cy="7467600"/>
          </a:xfrm>
          <a:prstGeom prst="can">
            <a:avLst>
              <a:gd name="adj" fmla="val 0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65028" y="2563130"/>
            <a:ext cx="6400800" cy="1752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In cooperation with:</a:t>
            </a:r>
          </a:p>
          <a:p>
            <a:pPr algn="l">
              <a:lnSpc>
                <a:spcPct val="80000"/>
              </a:lnSpc>
            </a:pPr>
            <a:endParaRPr lang="en-US" sz="2800" b="1" dirty="0" smtClean="0">
              <a:solidFill>
                <a:srgbClr val="CCFF33"/>
              </a:solidFill>
              <a:latin typeface="Times New Roman" charset="0"/>
              <a:cs typeface="Times New Roman" charset="0"/>
            </a:endParaRPr>
          </a:p>
          <a:p>
            <a:pPr algn="l">
              <a:lnSpc>
                <a:spcPct val="80000"/>
              </a:lnSpc>
            </a:pPr>
            <a:r>
              <a:rPr lang="en-US" sz="2800" b="1" dirty="0" err="1" smtClean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Alireza</a:t>
            </a:r>
            <a:r>
              <a:rPr lang="en-US" sz="2800" b="1" dirty="0" smtClean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800" b="1" dirty="0" err="1" smtClean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Darvish</a:t>
            </a:r>
            <a:r>
              <a:rPr lang="en-US" sz="2800" b="1" dirty="0" smtClean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 – Ph.D</a:t>
            </a:r>
            <a:r>
              <a:rPr lang="en-US" sz="2800" b="1" dirty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.</a:t>
            </a:r>
          </a:p>
          <a:p>
            <a:pPr algn="l">
              <a:lnSpc>
                <a:spcPct val="80000"/>
              </a:lnSpc>
            </a:pPr>
            <a:r>
              <a:rPr lang="en-US" sz="2800" b="1" dirty="0" smtClean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Ali Akbar </a:t>
            </a:r>
            <a:r>
              <a:rPr lang="en-US" sz="2800" b="1" dirty="0" err="1" smtClean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Khadem</a:t>
            </a:r>
            <a:r>
              <a:rPr lang="en-US" sz="2800" b="1" dirty="0" smtClean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800" b="1" dirty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– </a:t>
            </a:r>
            <a:r>
              <a:rPr lang="en-US" sz="2800" b="1" dirty="0" smtClean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M.S</a:t>
            </a:r>
            <a:r>
              <a:rPr lang="en-US" sz="2800" b="1" dirty="0">
                <a:solidFill>
                  <a:srgbClr val="CCFF33"/>
                </a:solidFill>
                <a:latin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524000" y="762000"/>
            <a:ext cx="632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304800" y="0"/>
            <a:ext cx="76200" cy="7620000"/>
          </a:xfrm>
          <a:prstGeom prst="can">
            <a:avLst>
              <a:gd name="adj" fmla="val 0"/>
            </a:avLst>
          </a:prstGeom>
          <a:solidFill>
            <a:srgbClr val="004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457200" y="0"/>
            <a:ext cx="76200" cy="7772400"/>
          </a:xfrm>
          <a:prstGeom prst="can">
            <a:avLst>
              <a:gd name="adj" fmla="val 0"/>
            </a:avLst>
          </a:prstGeom>
          <a:solidFill>
            <a:srgbClr val="0064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609600" y="0"/>
            <a:ext cx="76200" cy="8077200"/>
          </a:xfrm>
          <a:prstGeom prst="can">
            <a:avLst>
              <a:gd name="adj" fmla="val 0"/>
            </a:avLst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4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nimBg="1"/>
      <p:bldP spid="2071" grpId="0" animBg="1"/>
      <p:bldP spid="2070" grpId="0" animBg="1"/>
      <p:bldP spid="2069" grpId="0" animBg="1"/>
      <p:bldP spid="2073" grpId="0" animBg="1"/>
      <p:bldP spid="2066" grpId="0" animBg="1"/>
      <p:bldP spid="2067" grpId="0" animBg="1"/>
      <p:bldP spid="20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RATED_LEFT_VIE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675" y="0"/>
            <a:ext cx="5103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6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PRAT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6431" y="0"/>
            <a:ext cx="5863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3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AT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1646" y="0"/>
            <a:ext cx="5378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7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ASURED_SEC_SKU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734" y="0"/>
            <a:ext cx="5409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7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DIB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45" y="0"/>
            <a:ext cx="8077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7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983" y="0"/>
            <a:ext cx="4073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7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591" y="0"/>
            <a:ext cx="7306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7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9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9297" y="-638637"/>
            <a:ext cx="11467316" cy="76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7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9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68883" y="0"/>
            <a:ext cx="10278131" cy="685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3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9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197" y="-1424087"/>
            <a:ext cx="5765582" cy="86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3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4584" name="Picture 8" descr="saltman1-4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37560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15" descr="saltman1-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saltman1-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144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 descr="saltman1-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0" descr="saltman1-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56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9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610" y="-351603"/>
            <a:ext cx="5648129" cy="84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3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794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5110" y="-1181108"/>
            <a:ext cx="5897719" cy="884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3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steofab-Sku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493" y="884720"/>
            <a:ext cx="6992965" cy="4664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24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9045" y="1042372"/>
            <a:ext cx="6239956" cy="43187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52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MaxillofacSurg_2014_4_1_9_133065_u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2576" y="902179"/>
            <a:ext cx="5366327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53_1002093545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190" y="1027691"/>
            <a:ext cx="8091595" cy="45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f0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860" y="689693"/>
            <a:ext cx="7491690" cy="524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F3302_sla_skull_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3369"/>
            <a:ext cx="9144000" cy="609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3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_7000_System_Operator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263" y="0"/>
            <a:ext cx="6846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7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xTower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1255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7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7653" name="Picture 5" descr="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1338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2386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81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478" y="380082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37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455983-h264_high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87731" y="958112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3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5717" name="Picture 5" descr="24016z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5723" name="WordArt 11"/>
          <p:cNvSpPr>
            <a:spLocks noChangeArrowheads="1" noChangeShapeType="1" noTextEdit="1"/>
          </p:cNvSpPr>
          <p:nvPr/>
        </p:nvSpPr>
        <p:spPr bwMode="auto">
          <a:xfrm>
            <a:off x="914400" y="4114800"/>
            <a:ext cx="73914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868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  <a:ea typeface="Impact"/>
                <a:cs typeface="Impact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094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3" grpId="0" animBg="1"/>
      <p:bldP spid="1157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2212" name="Picture 4" descr="oooo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contrast="6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5000" y="838200"/>
            <a:ext cx="5791200" cy="52482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2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3236" name="Picture 4" descr="ooooo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bright="-6000" contrast="6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43000" y="1371600"/>
            <a:ext cx="3100388" cy="3810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3237" name="Picture 5" descr="ooooooo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347662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34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6372" name="Picture 4" descr="ooooooo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lum contrast="6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9800" y="685800"/>
            <a:ext cx="5122863" cy="5257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65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8420" name="Picture 4" descr="ddddd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14400" y="914400"/>
            <a:ext cx="7543800" cy="52466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1828800" y="2590800"/>
            <a:ext cx="914400" cy="1066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9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p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lum bright="-12000" contrast="6000"/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6200000">
            <a:off x="3539943" y="1327459"/>
            <a:ext cx="6128120" cy="420728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5" descr="fo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239" y="380999"/>
            <a:ext cx="3469787" cy="61141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03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105</TotalTime>
  <Words>55</Words>
  <Application>Microsoft Macintosh PowerPoint</Application>
  <PresentationFormat>On-screen Show (4:3)</PresentationFormat>
  <Paragraphs>18</Paragraphs>
  <Slides>42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Story</vt:lpstr>
      <vt:lpstr>Anthropology and archeology in salt-mummies of Iran CAD-CAM of Saltman 4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 shokouhi</dc:creator>
  <cp:lastModifiedBy>801902</cp:lastModifiedBy>
  <cp:revision>27</cp:revision>
  <dcterms:created xsi:type="dcterms:W3CDTF">2014-02-25T19:49:30Z</dcterms:created>
  <dcterms:modified xsi:type="dcterms:W3CDTF">2015-05-05T11:32:41Z</dcterms:modified>
</cp:coreProperties>
</file>